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06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lutego-ŚWIATOWY </a:t>
            </a:r>
            <a:r>
              <a:rPr lang="pl-PL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DZIEŃ BEZPIECZNEGO INTERNETU</a:t>
            </a:r>
            <a:endParaRPr lang="pl-PL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pl-PL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70" y="2805545"/>
            <a:ext cx="6613646" cy="3500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4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podawaj w </a:t>
            </a:r>
            <a:r>
              <a:rPr lang="pl-PL" b="1" cap="none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nternecie </a:t>
            </a:r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żadnych danych i nie udostępniaj żadnych zdjęć, do których dostępu nie powinny uzyskać żadne „strony trzecie”.</a:t>
            </a:r>
            <a:b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cap="non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663" y="2819400"/>
            <a:ext cx="28575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wchodź na strony z linków w podejrzanych wiadomościach e-mail i nie otwieraj dodanych do nich załączników.</a:t>
            </a:r>
            <a:b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cap="non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710" y="2313709"/>
            <a:ext cx="5554133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48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1253836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Źródło: ESET, DAGMA, G DATA, inf. własna. Ilustracje (</a:t>
            </a:r>
            <a:r>
              <a:rPr lang="pl-PL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pl-PL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CC0): </a:t>
            </a:r>
            <a:r>
              <a:rPr lang="pl-PL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geralt</a:t>
            </a:r>
            <a:r>
              <a:rPr lang="pl-PL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creativediaspora</a:t>
            </a:r>
            <a:r>
              <a:rPr lang="pl-PL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9849" y="1731817"/>
            <a:ext cx="9905998" cy="3463637"/>
          </a:xfrm>
        </p:spPr>
        <p:txBody>
          <a:bodyPr>
            <a:noAutofit/>
          </a:bodyPr>
          <a:lstStyle/>
          <a:p>
            <a:r>
              <a:rPr lang="pl-PL" sz="40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lutego odbył się</a:t>
            </a:r>
            <a:r>
              <a:rPr lang="pl-PL" sz="40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b="1" cap="none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sz="40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wiatowy Dzień Bezpiecznego </a:t>
            </a:r>
            <a:r>
              <a:rPr lang="pl-PL" sz="40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Internetu. Warto </a:t>
            </a:r>
            <a:r>
              <a:rPr lang="pl-PL" sz="40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choć chwilę poświęcić na to, by przypomnieć o zasadach bezpiecznego korzystania z sieci i o tym, jak ważna jest kultura i szacunek w wirtualnym świecie. W tym roku </a:t>
            </a:r>
            <a:r>
              <a:rPr lang="pl-PL" sz="40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przypadł </a:t>
            </a:r>
            <a:r>
              <a:rPr lang="pl-PL" sz="40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na dzień 9 lutego.</a:t>
            </a:r>
            <a:endParaRPr lang="pl-PL" sz="4000" cap="non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dzień, w którym warto przypominać o tym, jakie zagrożenia czyhają w sieci i jak można się przed nimi zabezpieczyć.</a:t>
            </a:r>
            <a:endParaRPr lang="pl-PL" b="1" cap="non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92" y="2667000"/>
            <a:ext cx="7066642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5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cap="none" dirty="0" smtClean="0">
                <a:solidFill>
                  <a:srgbClr val="FFC000"/>
                </a:solidFill>
                <a:effectLst/>
              </a:rPr>
              <a:t/>
            </a:r>
            <a:br>
              <a:rPr lang="pl-PL" sz="2800" b="1" cap="none" dirty="0" smtClean="0">
                <a:solidFill>
                  <a:srgbClr val="FFC000"/>
                </a:solidFill>
                <a:effectLst/>
              </a:rPr>
            </a:br>
            <a:r>
              <a:rPr lang="pl-PL" sz="2800" b="1" cap="none" dirty="0">
                <a:solidFill>
                  <a:srgbClr val="FFC000"/>
                </a:solidFill>
                <a:effectLst/>
              </a:rPr>
              <a:t/>
            </a:r>
            <a:br>
              <a:rPr lang="pl-PL" sz="2800" b="1" cap="none" dirty="0">
                <a:solidFill>
                  <a:srgbClr val="FFC000"/>
                </a:solidFill>
                <a:effectLst/>
              </a:rPr>
            </a:br>
            <a:r>
              <a:rPr lang="pl-PL" sz="2800" b="1" cap="none" dirty="0" smtClean="0">
                <a:solidFill>
                  <a:srgbClr val="FFC000"/>
                </a:solidFill>
                <a:effectLst/>
              </a:rPr>
              <a:t/>
            </a:r>
            <a:br>
              <a:rPr lang="pl-PL" sz="2800" b="1" cap="none" dirty="0" smtClean="0">
                <a:solidFill>
                  <a:srgbClr val="FFC000"/>
                </a:solidFill>
                <a:effectLst/>
              </a:rPr>
            </a:br>
            <a:r>
              <a:rPr lang="pl-PL" sz="2800" b="1" cap="none" dirty="0">
                <a:solidFill>
                  <a:srgbClr val="FFC000"/>
                </a:solidFill>
                <a:effectLst/>
              </a:rPr>
              <a:t/>
            </a:r>
            <a:br>
              <a:rPr lang="pl-PL" sz="2800" b="1" cap="none" dirty="0">
                <a:solidFill>
                  <a:srgbClr val="FFC000"/>
                </a:solidFill>
                <a:effectLst/>
              </a:rPr>
            </a:br>
            <a:r>
              <a:rPr lang="pl-PL" sz="2800" b="1" cap="none" dirty="0" smtClean="0">
                <a:solidFill>
                  <a:srgbClr val="FFC000"/>
                </a:solidFill>
                <a:effectLst/>
              </a:rPr>
              <a:t/>
            </a:r>
            <a:br>
              <a:rPr lang="pl-PL" sz="2800" b="1" cap="none" dirty="0" smtClean="0">
                <a:solidFill>
                  <a:srgbClr val="FFC000"/>
                </a:solidFill>
                <a:effectLst/>
              </a:rPr>
            </a:br>
            <a:r>
              <a:rPr lang="pl-PL" sz="2800" b="1" cap="none" dirty="0">
                <a:solidFill>
                  <a:srgbClr val="FFC000"/>
                </a:solidFill>
                <a:effectLst/>
              </a:rPr>
              <a:t/>
            </a:r>
            <a:br>
              <a:rPr lang="pl-PL" sz="2800" b="1" cap="none" dirty="0">
                <a:solidFill>
                  <a:srgbClr val="FFC000"/>
                </a:solidFill>
                <a:effectLst/>
              </a:rPr>
            </a:br>
            <a:r>
              <a:rPr lang="pl-PL" sz="2800" b="1" cap="none" dirty="0" smtClean="0">
                <a:solidFill>
                  <a:srgbClr val="FFC000"/>
                </a:solidFill>
                <a:effectLst/>
              </a:rPr>
              <a:t/>
            </a:r>
            <a:br>
              <a:rPr lang="pl-PL" sz="2800" b="1" cap="none" dirty="0" smtClean="0">
                <a:solidFill>
                  <a:srgbClr val="FFC000"/>
                </a:solidFill>
                <a:effectLst/>
              </a:rPr>
            </a:br>
            <a:r>
              <a:rPr lang="pl-PL" sz="28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Choć dla większości naszych uczniów podstawowe zasady bezpiecznego korzystania z </a:t>
            </a:r>
            <a:r>
              <a:rPr lang="pl-PL" sz="2800" b="1" cap="none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8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nternetu są znane, warto o nich przypominać i dzielić się nimi z tymi, którzy na temat nowych technologii wiedzą niewiele. </a:t>
            </a:r>
            <a:br>
              <a:rPr lang="pl-PL" sz="28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Nieświadomi internauci są bowiem atrakcyjnymi celami dla cyberprzestępców, którzy na rozmaite sposoby próbują wykradać dane osobowe, pieniądze i prywatne informacje.</a:t>
            </a:r>
            <a:endParaRPr lang="pl-PL" sz="2800" b="1" cap="non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Zawsze korzystaj z aktualnego systemu operacyjnego, aktualnej przeglądarki internetowej i aktualnego programu antywirusowego.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5" y="2001981"/>
            <a:ext cx="3870933" cy="3879100"/>
          </a:xfrm>
        </p:spPr>
      </p:pic>
    </p:spTree>
    <p:extLst>
      <p:ext uri="{BB962C8B-B14F-4D97-AF65-F5344CB8AC3E}">
        <p14:creationId xmlns:p14="http://schemas.microsoft.com/office/powerpoint/2010/main" val="21849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Twórz bezpieczne hasła logowania do poczty e-mail i kont w rozmaitych usługach – nie zawieraj w nich oczywistych słów oraz informacji takich jak imię, czy data urodzenia. </a:t>
            </a:r>
            <a:r>
              <a:rPr lang="pl-PL" b="1" cap="none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taraj się wymyślać długie hasła.</a:t>
            </a:r>
            <a:b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cap="non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544" y="2667000"/>
            <a:ext cx="9249738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5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korzystaj z tego samego hasła na różnych stronach. 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018" y="1752600"/>
            <a:ext cx="7043133" cy="4387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5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loguj się do ważnych usług, korzystając z publicznych </a:t>
            </a:r>
            <a:r>
              <a:rPr lang="pl-PL" b="1" cap="none" dirty="0" err="1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hotspotów</a:t>
            </a:r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b="1" cap="none" dirty="0" err="1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(bo one szczególnie są narażone na </a:t>
            </a:r>
            <a:r>
              <a:rPr lang="pl-PL" b="1" cap="none" dirty="0" err="1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cyberwłamania</a:t>
            </a:r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cap="non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679" y="2667000"/>
            <a:ext cx="4171467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54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none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Podczas logowania dwa razy sprawdź adres WWW strony i upewnij się, że strona logowania ma certyfikat bezpieczeństwa (warto też – jeśli to możliwe – korzystać z weryfikacji dwuetapowej). </a:t>
            </a:r>
            <a:r>
              <a:rPr lang="pl-P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923" y="2667000"/>
            <a:ext cx="3842979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2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115</TotalTime>
  <Words>70</Words>
  <Application>Microsoft Office PowerPoint</Application>
  <PresentationFormat>Panoramiczny</PresentationFormat>
  <Paragraphs>16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Siatka</vt:lpstr>
      <vt:lpstr>8 lutego-ŚWIATOWY DZIEŃ BEZPIECZNEGO INTERNETU</vt:lpstr>
      <vt:lpstr>8 lutego odbył się Światowy Dzień Bezpiecznego Internetu. Warto choć chwilę poświęcić na to, by przypomnieć o zasadach bezpiecznego korzystania z sieci i o tym, jak ważna jest kultura i szacunek w wirtualnym świecie. W tym roku przypadł on na dzień 9 lutego.</vt:lpstr>
      <vt:lpstr> To dzień, w którym warto przypominać o tym, jakie zagrożenia czyhają w sieci i jak można się przed nimi zabezpieczyć.</vt:lpstr>
      <vt:lpstr>       Choć dla większości naszych uczniów podstawowe zasady bezpiecznego korzystania z Internetu są znane, warto o nich przypominać i dzielić się nimi z tymi, którzy na temat nowych technologii wiedzą niewiele.  Nieświadomi internauci są bowiem atrakcyjnymi celami dla cyberprzestępców, którzy na rozmaite sposoby próbują wykradać dane osobowe, pieniądze i prywatne informacje.</vt:lpstr>
      <vt:lpstr>Zawsze korzystaj z aktualnego systemu operacyjnego, aktualnej przeglądarki internetowej i aktualnego programu antywirusowego. </vt:lpstr>
      <vt:lpstr>Twórz bezpieczne hasła logowania do poczty e-mail i kont w rozmaitych usługach – nie zawieraj w nich oczywistych słów oraz informacji takich jak imię, czy data urodzenia. Staraj się wymyślać długie hasła. </vt:lpstr>
      <vt:lpstr>Nie korzystaj z tego samego hasła na różnych stronach.  </vt:lpstr>
      <vt:lpstr>Nie loguj się do ważnych usług, korzystając z publicznych hotspotów wi-fi (bo one szczególnie są narażone na cyberwłamania). </vt:lpstr>
      <vt:lpstr>Podczas logowania dwa razy sprawdź adres WWW strony i upewnij się, że strona logowania ma certyfikat bezpieczeństwa (warto też – jeśli to możliwe – korzystać z weryfikacji dwuetapowej).  </vt:lpstr>
      <vt:lpstr>Nie podawaj w Internecie żadnych danych i nie udostępniaj żadnych zdjęć, do których dostępu nie powinny uzyskać żadne „strony trzecie”. </vt:lpstr>
      <vt:lpstr>Nie wchodź na strony z linków w podejrzanych wiadomościach e-mail i nie otwieraj dodanych do nich załączników. </vt:lpstr>
      <vt:lpstr> Źródło: ESET, DAGMA, G DATA, inf. własna. Ilustracje (Pixabay, CC0): geralt, creativediaspora.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lutego-ŚWIATOWY DZIEŃ BEZPIECZNEGO INTERNETU</dc:title>
  <dc:creator>SP1S33</dc:creator>
  <cp:lastModifiedBy>Konto Microsoft</cp:lastModifiedBy>
  <cp:revision>28</cp:revision>
  <dcterms:created xsi:type="dcterms:W3CDTF">2021-01-14T06:21:19Z</dcterms:created>
  <dcterms:modified xsi:type="dcterms:W3CDTF">2022-02-12T16:16:20Z</dcterms:modified>
</cp:coreProperties>
</file>